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8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a hernandez" userId="c9f5105f0afed852" providerId="LiveId" clId="{ED1B3B07-D38B-4BFB-A1F3-241B31962454}"/>
    <pc:docChg chg="modSld">
      <pc:chgData name="kena hernandez" userId="c9f5105f0afed852" providerId="LiveId" clId="{ED1B3B07-D38B-4BFB-A1F3-241B31962454}" dt="2019-09-15T21:48:24.149" v="53" actId="1037"/>
      <pc:docMkLst>
        <pc:docMk/>
      </pc:docMkLst>
      <pc:sldChg chg="modSp">
        <pc:chgData name="kena hernandez" userId="c9f5105f0afed852" providerId="LiveId" clId="{ED1B3B07-D38B-4BFB-A1F3-241B31962454}" dt="2019-09-15T21:48:24.149" v="53" actId="1037"/>
        <pc:sldMkLst>
          <pc:docMk/>
          <pc:sldMk cId="2808443902" sldId="256"/>
        </pc:sldMkLst>
        <pc:spChg chg="mod">
          <ac:chgData name="kena hernandez" userId="c9f5105f0afed852" providerId="LiveId" clId="{ED1B3B07-D38B-4BFB-A1F3-241B31962454}" dt="2019-09-15T21:45:54.773" v="11" actId="692"/>
          <ac:spMkLst>
            <pc:docMk/>
            <pc:sldMk cId="2808443902" sldId="256"/>
            <ac:spMk id="4" creationId="{DC20298E-2E14-4A0B-9598-9C7657728C66}"/>
          </ac:spMkLst>
        </pc:spChg>
        <pc:spChg chg="mod">
          <ac:chgData name="kena hernandez" userId="c9f5105f0afed852" providerId="LiveId" clId="{ED1B3B07-D38B-4BFB-A1F3-241B31962454}" dt="2019-09-15T21:45:46.858" v="9" actId="692"/>
          <ac:spMkLst>
            <pc:docMk/>
            <pc:sldMk cId="2808443902" sldId="256"/>
            <ac:spMk id="7" creationId="{4C0C2487-4D30-40AD-BE18-5730693586CF}"/>
          </ac:spMkLst>
        </pc:spChg>
        <pc:spChg chg="mod">
          <ac:chgData name="kena hernandez" userId="c9f5105f0afed852" providerId="LiveId" clId="{ED1B3B07-D38B-4BFB-A1F3-241B31962454}" dt="2019-09-15T21:46:09.791" v="15" actId="692"/>
          <ac:spMkLst>
            <pc:docMk/>
            <pc:sldMk cId="2808443902" sldId="256"/>
            <ac:spMk id="43" creationId="{114014EA-8998-4895-A3C4-DD1F0948685F}"/>
          </ac:spMkLst>
        </pc:spChg>
        <pc:cxnChg chg="mod">
          <ac:chgData name="kena hernandez" userId="c9f5105f0afed852" providerId="LiveId" clId="{ED1B3B07-D38B-4BFB-A1F3-241B31962454}" dt="2019-09-15T21:47:31.534" v="41" actId="692"/>
          <ac:cxnSpMkLst>
            <pc:docMk/>
            <pc:sldMk cId="2808443902" sldId="256"/>
            <ac:cxnSpMk id="9" creationId="{4478EE81-2869-420D-9619-0C5613A6A37C}"/>
          </ac:cxnSpMkLst>
        </pc:cxnChg>
        <pc:cxnChg chg="mod">
          <ac:chgData name="kena hernandez" userId="c9f5105f0afed852" providerId="LiveId" clId="{ED1B3B07-D38B-4BFB-A1F3-241B31962454}" dt="2019-09-15T21:47:25.425" v="37" actId="692"/>
          <ac:cxnSpMkLst>
            <pc:docMk/>
            <pc:sldMk cId="2808443902" sldId="256"/>
            <ac:cxnSpMk id="11" creationId="{7887FE38-F35F-41EA-B46E-2A1EB636EB3E}"/>
          </ac:cxnSpMkLst>
        </pc:cxnChg>
        <pc:cxnChg chg="mod">
          <ac:chgData name="kena hernandez" userId="c9f5105f0afed852" providerId="LiveId" clId="{ED1B3B07-D38B-4BFB-A1F3-241B31962454}" dt="2019-09-15T21:47:38.819" v="45" actId="692"/>
          <ac:cxnSpMkLst>
            <pc:docMk/>
            <pc:sldMk cId="2808443902" sldId="256"/>
            <ac:cxnSpMk id="15" creationId="{CED252F5-80D2-405D-80EE-6A4DC28D1A36}"/>
          </ac:cxnSpMkLst>
        </pc:cxnChg>
        <pc:cxnChg chg="mod">
          <ac:chgData name="kena hernandez" userId="c9f5105f0afed852" providerId="LiveId" clId="{ED1B3B07-D38B-4BFB-A1F3-241B31962454}" dt="2019-09-15T21:47:51.775" v="48" actId="1076"/>
          <ac:cxnSpMkLst>
            <pc:docMk/>
            <pc:sldMk cId="2808443902" sldId="256"/>
            <ac:cxnSpMk id="29" creationId="{DAB082B2-E3FF-4FA6-A8D2-6A857689612D}"/>
          </ac:cxnSpMkLst>
        </pc:cxnChg>
        <pc:cxnChg chg="mod">
          <ac:chgData name="kena hernandez" userId="c9f5105f0afed852" providerId="LiveId" clId="{ED1B3B07-D38B-4BFB-A1F3-241B31962454}" dt="2019-09-15T21:48:24.149" v="53" actId="1037"/>
          <ac:cxnSpMkLst>
            <pc:docMk/>
            <pc:sldMk cId="2808443902" sldId="256"/>
            <ac:cxnSpMk id="30" creationId="{61A67969-0596-435A-8244-A4DF83A23D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F9A-3214-4F20-8EBF-49ACE629E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50EC2-0C0C-4DA6-B33C-538073D8B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574D-B2F2-4947-88CD-7BF43130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3C85-B8F9-4DE4-AF89-27A3170E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C3CBB-C86E-40DD-ADD7-F4A82FEE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9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C5D0-7C70-4936-A332-A30D10C0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D07E3-349B-44DB-B1A3-9632774A3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3128C-DF51-4933-88FD-35DFFB95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8D4B5-E7F4-405B-BEFF-F3EED913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2845E-2CB4-43E8-974A-95EDC065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C04AB4-5BF6-463E-BFB3-8FC268B44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F55D0-06B5-48CF-83C1-5D2CBB9BC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FC87D-6259-4E8F-AF83-58540325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5ABE6-2109-46A4-9ADD-90EF5E11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7BE60-F67A-4DD9-BFED-F4D0D9AA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486C-D459-4E1A-8204-71C3F79F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EFBB3-B50E-4D2F-905C-6E2BC469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EB0D-205B-4090-9EE8-D8D66CC1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BEE46-D12E-41DD-B14D-8B73228D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5B8B4-2E3E-4CA3-9078-999F5384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512B8-783A-41B4-8EA7-A7E1FD3E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55FA6-08A0-47DC-95C0-CEC12514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2B96-33CF-44DF-A867-D45BED5D1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D50E5-2925-456D-9159-14B17BF9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6AF19-A467-40C3-B5CE-C127BD84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5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A8D4-FE5E-4BDE-A2FC-E8A88F85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1C97-FF92-4D06-86B4-32800CCED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AEEF5-B67D-4E62-B67A-5254B0162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F5B27-64B5-445E-855A-B2E6A79F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CD517-1D15-4DD8-BE2D-4E438229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5797A-BFB3-48D9-BE6C-60080709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9D52-88F0-4CF9-B37F-A488667C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F74E9-C134-40A6-8B27-22C290F9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F9F7B-903F-4DB9-9FBE-5C132ACD3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CFA94-7B70-4B9B-9AE5-39579D5DC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C3431-CC5F-492F-A4E1-C0001B360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4CD36-17A3-4BBE-A0F9-82E09055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1A4F9-4AE7-4E2F-AA6A-95831F0A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25672-E6B4-42B3-A4C7-858E1D32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E894-A5EE-4FAA-A31F-6EEC0C1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820C0-7502-4224-8E20-7E288735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067EC-8ED6-4DE1-B7C0-4504EE92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595A1-C238-4C82-A175-5A02062E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45238-3588-41CC-8B19-2D3C367A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74299-F76A-44BD-980A-231A93FD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50D71-844C-4393-874C-33404254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9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05EF-4382-437D-9E36-B4953F39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46109-6912-48C3-9A22-D8CD71D6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D97E6-D4D9-41B8-BBD1-7FE6A80FE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BF79F-2C20-49FC-B45E-D508E5C0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C9F28-3B22-447F-8419-E30D1CB8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152C-D56E-4C01-9E91-871730AF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3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2174-D53C-4084-9291-5D099FA7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09B73-E84E-454E-A970-6EE872CDE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6C4A5-F37B-497F-851E-DCFDAB02F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25C02-7AB0-4F15-9EEF-43EC5C90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088C7-743D-4ED7-A6DF-77106A20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D5447-840D-48CE-B9D5-FB714AEF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0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FF5A8-D26E-40CA-9A9C-3E2B0092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C2ACF-8EAD-4800-BBFC-28AE5F18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757A6-A8D7-4F3B-AB0B-9868D1A4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021C-5C44-438A-A50F-340098D5882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30CEA-E794-4217-8261-DB447D288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7B0F-5119-4283-91A2-A4241754C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20F6-61EE-42F6-9314-1A08982DD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4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>
            <a:extLst>
              <a:ext uri="{FF2B5EF4-FFF2-40B4-BE49-F238E27FC236}">
                <a16:creationId xmlns:a16="http://schemas.microsoft.com/office/drawing/2014/main" id="{DC20298E-2E14-4A0B-9598-9C7657728C66}"/>
              </a:ext>
            </a:extLst>
          </p:cNvPr>
          <p:cNvSpPr>
            <a:spLocks noChangeAspect="1"/>
          </p:cNvSpPr>
          <p:nvPr/>
        </p:nvSpPr>
        <p:spPr>
          <a:xfrm rot="8047997">
            <a:off x="2667684" y="1895486"/>
            <a:ext cx="3108960" cy="3246130"/>
          </a:xfrm>
          <a:prstGeom prst="arc">
            <a:avLst/>
          </a:prstGeom>
          <a:ln w="381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C0C2487-4D30-40AD-BE18-5730693586CF}"/>
              </a:ext>
            </a:extLst>
          </p:cNvPr>
          <p:cNvSpPr>
            <a:spLocks noChangeAspect="1"/>
          </p:cNvSpPr>
          <p:nvPr/>
        </p:nvSpPr>
        <p:spPr>
          <a:xfrm rot="18728828">
            <a:off x="3969335" y="1669450"/>
            <a:ext cx="3108960" cy="3246135"/>
          </a:xfrm>
          <a:prstGeom prst="arc">
            <a:avLst/>
          </a:prstGeom>
          <a:ln w="381000"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78EE81-2869-420D-9619-0C5613A6A37C}"/>
              </a:ext>
            </a:extLst>
          </p:cNvPr>
          <p:cNvCxnSpPr>
            <a:cxnSpLocks noChangeAspect="1"/>
          </p:cNvCxnSpPr>
          <p:nvPr/>
        </p:nvCxnSpPr>
        <p:spPr>
          <a:xfrm rot="-120000" flipH="1">
            <a:off x="4299773" y="2967805"/>
            <a:ext cx="101615" cy="2103120"/>
          </a:xfrm>
          <a:prstGeom prst="line">
            <a:avLst/>
          </a:prstGeom>
          <a:ln w="3810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87FE38-F35F-41EA-B46E-2A1EB636EB3E}"/>
              </a:ext>
            </a:extLst>
          </p:cNvPr>
          <p:cNvCxnSpPr>
            <a:cxnSpLocks noChangeAspect="1"/>
          </p:cNvCxnSpPr>
          <p:nvPr/>
        </p:nvCxnSpPr>
        <p:spPr>
          <a:xfrm rot="-120000" flipV="1">
            <a:off x="5454624" y="1750261"/>
            <a:ext cx="100584" cy="2103120"/>
          </a:xfrm>
          <a:prstGeom prst="line">
            <a:avLst/>
          </a:prstGeom>
          <a:ln w="381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D252F5-80D2-405D-80EE-6A4DC28D1A36}"/>
              </a:ext>
            </a:extLst>
          </p:cNvPr>
          <p:cNvCxnSpPr>
            <a:cxnSpLocks noChangeAspect="1"/>
          </p:cNvCxnSpPr>
          <p:nvPr/>
        </p:nvCxnSpPr>
        <p:spPr>
          <a:xfrm flipH="1" flipV="1">
            <a:off x="4433883" y="2958280"/>
            <a:ext cx="1028410" cy="914400"/>
          </a:xfrm>
          <a:prstGeom prst="line">
            <a:avLst/>
          </a:prstGeom>
          <a:ln w="381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C078F6-AB4D-439A-BF44-875D79C201A4}"/>
              </a:ext>
            </a:extLst>
          </p:cNvPr>
          <p:cNvCxnSpPr>
            <a:cxnSpLocks noChangeAspect="1"/>
          </p:cNvCxnSpPr>
          <p:nvPr/>
        </p:nvCxnSpPr>
        <p:spPr>
          <a:xfrm>
            <a:off x="2701704" y="4052797"/>
            <a:ext cx="0" cy="0"/>
          </a:xfrm>
          <a:prstGeom prst="line">
            <a:avLst/>
          </a:prstGeom>
          <a:ln w="203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AB082B2-E3FF-4FA6-A8D2-6A857689612D}"/>
              </a:ext>
            </a:extLst>
          </p:cNvPr>
          <p:cNvCxnSpPr>
            <a:cxnSpLocks/>
          </p:cNvCxnSpPr>
          <p:nvPr/>
        </p:nvCxnSpPr>
        <p:spPr>
          <a:xfrm>
            <a:off x="4113843" y="2945903"/>
            <a:ext cx="640080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A67969-0596-435A-8244-A4DF83A23DE7}"/>
              </a:ext>
            </a:extLst>
          </p:cNvPr>
          <p:cNvCxnSpPr>
            <a:cxnSpLocks/>
          </p:cNvCxnSpPr>
          <p:nvPr/>
        </p:nvCxnSpPr>
        <p:spPr>
          <a:xfrm>
            <a:off x="5118809" y="3948695"/>
            <a:ext cx="640080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37D6C07-A92D-4263-AD73-A945CF0BF884}"/>
              </a:ext>
            </a:extLst>
          </p:cNvPr>
          <p:cNvSpPr/>
          <p:nvPr/>
        </p:nvSpPr>
        <p:spPr>
          <a:xfrm>
            <a:off x="2720850" y="5461821"/>
            <a:ext cx="426097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lephant" panose="02020904090505020303" pitchFamily="18" charset="0"/>
                <a:ea typeface="Batang" panose="02030600000101010101" pitchFamily="18" charset="-127"/>
              </a:rPr>
              <a:t>Farm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451A81-C111-4AB9-8A7F-3776AE3F45CA}"/>
              </a:ext>
            </a:extLst>
          </p:cNvPr>
          <p:cNvSpPr/>
          <p:nvPr/>
        </p:nvSpPr>
        <p:spPr>
          <a:xfrm>
            <a:off x="2105026" y="1108002"/>
            <a:ext cx="5553074" cy="9462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428126"/>
              </a:avLst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lephant" panose="02020904090505020303" pitchFamily="18" charset="0"/>
                <a:ea typeface="Batang" panose="020B0503020000020004" pitchFamily="18" charset="-127"/>
              </a:rPr>
              <a:t>Natori S-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114014EA-8998-4895-A3C4-DD1F0948685F}"/>
              </a:ext>
            </a:extLst>
          </p:cNvPr>
          <p:cNvSpPr/>
          <p:nvPr/>
        </p:nvSpPr>
        <p:spPr>
          <a:xfrm>
            <a:off x="5188650" y="2273168"/>
            <a:ext cx="670332" cy="184735"/>
          </a:xfrm>
          <a:prstGeom prst="arc">
            <a:avLst/>
          </a:prstGeom>
          <a:ln w="381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4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Elephant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kena hernandez</dc:creator>
  <cp:lastModifiedBy>kena hernandez</cp:lastModifiedBy>
  <cp:revision>14</cp:revision>
  <cp:lastPrinted>2019-09-15T17:20:27Z</cp:lastPrinted>
  <dcterms:created xsi:type="dcterms:W3CDTF">2019-09-15T15:40:34Z</dcterms:created>
  <dcterms:modified xsi:type="dcterms:W3CDTF">2019-09-15T21:48:32Z</dcterms:modified>
</cp:coreProperties>
</file>